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8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8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99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3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4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0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7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0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4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6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5A1C6-9D60-4F97-9418-70120986B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/>
              <a:t>usical </a:t>
            </a: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/>
              <a:t>nstrument </a:t>
            </a: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/>
              <a:t>igital </a:t>
            </a: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/>
              <a:t>nterface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7F7758-A83B-4D67-ACDC-A946AC136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s-CO" sz="2300" dirty="0"/>
              <a:t>Miguel </a:t>
            </a:r>
            <a:r>
              <a:rPr lang="es-CO" sz="2300" b="1" dirty="0"/>
              <a:t>Cuéllar</a:t>
            </a:r>
            <a:r>
              <a:rPr lang="es-CO" sz="2300" dirty="0"/>
              <a:t>, Martín </a:t>
            </a:r>
            <a:r>
              <a:rPr lang="es-CO" sz="2300" b="1" dirty="0"/>
              <a:t>Castañeda</a:t>
            </a:r>
            <a:r>
              <a:rPr lang="es-CO" sz="2300" dirty="0"/>
              <a:t>, Alejandro </a:t>
            </a:r>
            <a:r>
              <a:rPr lang="es-CO" sz="2300" b="1" dirty="0"/>
              <a:t>Angulo</a:t>
            </a:r>
            <a:r>
              <a:rPr lang="es-CO" sz="2300" dirty="0"/>
              <a:t> &amp; Mario Alberto </a:t>
            </a:r>
            <a:r>
              <a:rPr lang="es-CO" sz="2300" b="1" dirty="0"/>
              <a:t>Gómez</a:t>
            </a:r>
          </a:p>
        </p:txBody>
      </p:sp>
    </p:spTree>
    <p:extLst>
      <p:ext uri="{BB962C8B-B14F-4D97-AF65-F5344CB8AC3E}">
        <p14:creationId xmlns:p14="http://schemas.microsoft.com/office/powerpoint/2010/main" val="359253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D1897-0F82-4671-81A1-18EF0C4F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sz="5400" b="1" dirty="0"/>
              <a:t>MIDI</a:t>
            </a:r>
            <a:r>
              <a:rPr lang="en-US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9582C-7A31-48BE-8A47-89DE12EB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/>
          <a:lstStyle/>
          <a:p>
            <a:pPr algn="just">
              <a:lnSpc>
                <a:spcPct val="123000"/>
              </a:lnSpc>
            </a:pPr>
            <a:r>
              <a:rPr lang="en-US" dirty="0"/>
              <a:t>MIDI, or also better known by its abbreviation of Musical Instrument Digital Interface is a technological standard that is used to describe a protocol, a digital interface and connectors that allow various electronic musical instruments, computers and other related devices to connect and communicate with each other.</a:t>
            </a:r>
          </a:p>
          <a:p>
            <a:pPr algn="just">
              <a:lnSpc>
                <a:spcPct val="123000"/>
              </a:lnSpc>
            </a:pPr>
            <a:r>
              <a:rPr lang="en-US" dirty="0"/>
              <a:t>In other words, it's how electronic devices, such as synthesizers, samplers and/or computers, that perform music production and control sound can be connected to each other via MIDI messages. </a:t>
            </a:r>
          </a:p>
        </p:txBody>
      </p:sp>
    </p:spTree>
    <p:extLst>
      <p:ext uri="{BB962C8B-B14F-4D97-AF65-F5344CB8AC3E}">
        <p14:creationId xmlns:p14="http://schemas.microsoft.com/office/powerpoint/2010/main" val="323384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D1897-0F82-4671-81A1-18EF0C4F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779" y="609600"/>
            <a:ext cx="6005369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According to </a:t>
            </a:r>
            <a:r>
              <a:rPr lang="en-US" sz="4800" b="1" dirty="0"/>
              <a:t>Experts</a:t>
            </a:r>
          </a:p>
        </p:txBody>
      </p:sp>
      <p:pic>
        <p:nvPicPr>
          <p:cNvPr id="3076" name="Picture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9DA0238-F802-4F66-B0AA-5CE22DD53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064" y="2382939"/>
            <a:ext cx="4593715" cy="209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9582C-7A31-48BE-8A47-89DE12EB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779" y="2057400"/>
            <a:ext cx="6005368" cy="403860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/>
              <a:t>According to MIDI Manufacturers Association (MMA), "MIDI is an industry standard music technology protocol that connects products from many different companies including digital musical instruments, computers, tablets, and smartphones" (2019). </a:t>
            </a:r>
          </a:p>
        </p:txBody>
      </p:sp>
    </p:spTree>
    <p:extLst>
      <p:ext uri="{BB962C8B-B14F-4D97-AF65-F5344CB8AC3E}">
        <p14:creationId xmlns:p14="http://schemas.microsoft.com/office/powerpoint/2010/main" val="279063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D1897-0F82-4671-81A1-18EF0C4F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en-US" dirty="0"/>
              <a:t>Why use </a:t>
            </a:r>
            <a:r>
              <a:rPr lang="en-US" sz="5400" b="1" dirty="0"/>
              <a:t>MIDI</a:t>
            </a:r>
            <a:r>
              <a:rPr lang="en-US" dirty="0"/>
              <a:t>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9582C-7A31-48BE-8A47-89DE12EB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pPr algn="just">
              <a:lnSpc>
                <a:spcPct val="123000"/>
              </a:lnSpc>
            </a:pPr>
            <a:r>
              <a:rPr lang="en-US" dirty="0"/>
              <a:t>The MIDI system carries event messages that specify musical notation, pitch, and speed signals that synchronize time between various devices. These messages are sent via a MIDI cable to other devices that control the generation of sounds. This data can also be recorded in a sequencer (like hardware or software) which allows you to edit the information and play it back later (</a:t>
            </a:r>
            <a:r>
              <a:rPr lang="es-CO" dirty="0"/>
              <a:t>Huber, 1991). </a:t>
            </a:r>
            <a:endParaRPr lang="en-US" dirty="0"/>
          </a:p>
          <a:p>
            <a:pPr algn="just">
              <a:lnSpc>
                <a:spcPct val="123000"/>
              </a:lnSpc>
            </a:pPr>
            <a:r>
              <a:rPr lang="en-US" dirty="0"/>
              <a:t>The advantages of using MIDI include its size because an entire song can be encoded in a few hundred lines, for example in a few kilobytes, and the easy manipulation, modification and selection of instruments.</a:t>
            </a:r>
          </a:p>
        </p:txBody>
      </p:sp>
    </p:spTree>
    <p:extLst>
      <p:ext uri="{BB962C8B-B14F-4D97-AF65-F5344CB8AC3E}">
        <p14:creationId xmlns:p14="http://schemas.microsoft.com/office/powerpoint/2010/main" val="165560071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265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Corbel</vt:lpstr>
      <vt:lpstr>Base</vt:lpstr>
      <vt:lpstr>Musical Instrument Digital Interface</vt:lpstr>
      <vt:lpstr>What is MIDI?</vt:lpstr>
      <vt:lpstr>According to Experts</vt:lpstr>
      <vt:lpstr>Why use MIDI?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Instrument Digital Interface</dc:title>
  <dc:creator>Mario Alberto Gomez Ortegón</dc:creator>
  <cp:lastModifiedBy>Mario Alberto Gomez Ortegón</cp:lastModifiedBy>
  <cp:revision>4</cp:revision>
  <dcterms:created xsi:type="dcterms:W3CDTF">2019-11-30T00:05:26Z</dcterms:created>
  <dcterms:modified xsi:type="dcterms:W3CDTF">2019-11-30T00:29:21Z</dcterms:modified>
</cp:coreProperties>
</file>